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A4116A6B-CF51-88B2-2AD4-03CCEACF50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91" y="2379133"/>
            <a:ext cx="3156768" cy="306149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7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3859354" y="1273739"/>
            <a:ext cx="4491135" cy="399890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C’est l’après-midi.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Quelle heure sera-t-il dans une heure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3 heures.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j’arrive ?</a:t>
            </a:r>
            <a:r>
              <a:rPr lang="fr-FR" sz="4800" b="1" dirty="0">
                <a:solidFill>
                  <a:srgbClr val="231F20"/>
                </a:solidFill>
                <a:ea typeface="Calibri" panose="020F0502020204030204" pitchFamily="34" charset="0"/>
              </a:rPr>
              <a:t> </a:t>
            </a:r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 moment de la journée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466950" y="138565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466950" y="3148415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928695" y="3349564"/>
            <a:ext cx="4464743" cy="73233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est 17 heures.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Dans une heure, il sera 18 heures.</a:t>
            </a: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Zone de texte 2">
            <a:extLst>
              <a:ext uri="{FF2B5EF4-FFF2-40B4-BE49-F238E27FC236}">
                <a16:creationId xmlns:a16="http://schemas.microsoft.com/office/drawing/2014/main" id="{89B5AD14-449C-A229-EC89-8A5027D5FBE1}"/>
              </a:ext>
            </a:extLst>
          </p:cNvPr>
          <p:cNvSpPr txBox="1"/>
          <p:nvPr/>
        </p:nvSpPr>
        <p:spPr>
          <a:xfrm>
            <a:off x="3928695" y="1642753"/>
            <a:ext cx="4491135" cy="103004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C’est l’après-midi.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Quelle heure sera-t-il </a:t>
            </a:r>
          </a:p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b="1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dans une heure ? </a:t>
            </a:r>
            <a:endParaRPr lang="fr-FR" sz="3200" b="1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</p:txBody>
      </p:sp>
      <p:sp>
        <p:nvSpPr>
          <p:cNvPr id="20" name="Organigramme : Connecteur 19">
            <a:extLst>
              <a:ext uri="{FF2B5EF4-FFF2-40B4-BE49-F238E27FC236}">
                <a16:creationId xmlns:a16="http://schemas.microsoft.com/office/drawing/2014/main" id="{15C24813-D83C-D266-2426-47FC150F22F9}"/>
              </a:ext>
            </a:extLst>
          </p:cNvPr>
          <p:cNvSpPr/>
          <p:nvPr/>
        </p:nvSpPr>
        <p:spPr>
          <a:xfrm>
            <a:off x="3466951" y="1735888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AF6D665-7538-5C52-6BDE-227AF22E09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91" y="2379133"/>
            <a:ext cx="3156768" cy="306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3955087" y="4498460"/>
            <a:ext cx="4181380" cy="135200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J’arriverai à 20 heures.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 sera le soir. </a:t>
            </a:r>
            <a:endParaRPr lang="fr-FR" sz="3200" kern="100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Organigramme : Connecteur 12">
            <a:extLst>
              <a:ext uri="{FF2B5EF4-FFF2-40B4-BE49-F238E27FC236}">
                <a16:creationId xmlns:a16="http://schemas.microsoft.com/office/drawing/2014/main" id="{9527BE72-1D4B-6D54-5AB3-E652C0BDA7F7}"/>
              </a:ext>
            </a:extLst>
          </p:cNvPr>
          <p:cNvSpPr/>
          <p:nvPr/>
        </p:nvSpPr>
        <p:spPr>
          <a:xfrm>
            <a:off x="3465157" y="166510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7" name="Zone de texte 2">
            <a:extLst>
              <a:ext uri="{FF2B5EF4-FFF2-40B4-BE49-F238E27FC236}">
                <a16:creationId xmlns:a16="http://schemas.microsoft.com/office/drawing/2014/main" id="{FEC31102-3F55-AE69-28BB-86E6E73D98C8}"/>
              </a:ext>
            </a:extLst>
          </p:cNvPr>
          <p:cNvSpPr txBox="1"/>
          <p:nvPr/>
        </p:nvSpPr>
        <p:spPr>
          <a:xfrm>
            <a:off x="3859354" y="1273739"/>
            <a:ext cx="4491135" cy="342493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fr-FR" sz="1600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dirty="0">
                <a:solidFill>
                  <a:srgbClr val="231F20"/>
                </a:solidFill>
                <a:ea typeface="Calibri" panose="020F0502020204030204" pitchFamily="34" charset="0"/>
              </a:rPr>
              <a:t>Je monte dans le train pour un voyage qui dure  3 heures. 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quelle heure j’arrive ?</a:t>
            </a:r>
          </a:p>
          <a:p>
            <a:r>
              <a:rPr lang="fr-FR" sz="3200" b="1" dirty="0">
                <a:solidFill>
                  <a:srgbClr val="231F20"/>
                </a:solidFill>
                <a:ea typeface="Calibri" panose="020F0502020204030204" pitchFamily="34" charset="0"/>
              </a:rPr>
              <a:t>À quel moment de la journée ? </a:t>
            </a:r>
            <a:endParaRPr lang="fr-FR" sz="4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98A61F6-F331-2AAE-C81E-7688D2B438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591" y="2379133"/>
            <a:ext cx="3156768" cy="3061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2751</TotalTime>
  <Words>119</Words>
  <Application>Microsoft Office PowerPoint</Application>
  <PresentationFormat>Affichage à l'écran (4:3)</PresentationFormat>
  <Paragraphs>35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7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86</cp:revision>
  <dcterms:created xsi:type="dcterms:W3CDTF">2023-02-07T14:55:57Z</dcterms:created>
  <dcterms:modified xsi:type="dcterms:W3CDTF">2025-08-13T10:45:50Z</dcterms:modified>
</cp:coreProperties>
</file>